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9500641-7C47-4C49-BA69-09BC821A052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897986-D527-45D9-86C5-065876F697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ts.hss.uts.edu.au/students08/Real%20Issue%202/Images/france_flag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78571" y="2551837"/>
            <a:ext cx="81868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Adverbs</a:t>
            </a:r>
            <a:b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Beaucoup, Bien, Un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Peu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Picture 2" descr="C:\Documents and Settings\Robin\Desktop\eiffel_tower_flag_waving_hg_cl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4267200"/>
            <a:ext cx="17272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Adverbs describe verbs, adjectives and other adverbs.  </a:t>
            </a:r>
          </a:p>
          <a:p>
            <a:endParaRPr lang="en-US" dirty="0" smtClean="0"/>
          </a:p>
          <a:p>
            <a:r>
              <a:rPr lang="en-US" dirty="0" smtClean="0"/>
              <a:t>Adverbs tell how much, where, why or when.</a:t>
            </a:r>
          </a:p>
          <a:p>
            <a:endParaRPr lang="en-US" dirty="0" smtClean="0"/>
          </a:p>
          <a:p>
            <a:r>
              <a:rPr lang="en-US" dirty="0" smtClean="0"/>
              <a:t>Example:  I </a:t>
            </a:r>
            <a:r>
              <a:rPr lang="en-US" dirty="0" smtClean="0">
                <a:solidFill>
                  <a:srgbClr val="FFFF00"/>
                </a:solidFill>
              </a:rPr>
              <a:t>like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music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 lot.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How much do you </a:t>
            </a:r>
            <a:r>
              <a:rPr lang="en-US" dirty="0" smtClean="0"/>
              <a:t>like it?  </a:t>
            </a:r>
            <a:endParaRPr lang="en-US" dirty="0" smtClean="0"/>
          </a:p>
          <a:p>
            <a:pPr lvl="1"/>
            <a:r>
              <a:rPr lang="en-US" dirty="0" smtClean="0"/>
              <a:t>A lot.</a:t>
            </a:r>
          </a:p>
        </p:txBody>
      </p:sp>
      <p:pic>
        <p:nvPicPr>
          <p:cNvPr id="2050" name="Picture 2" descr="C:\Documents and Settings\Robin\Desktop\eiffel_tower_flag_waving_hg_cl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867150"/>
            <a:ext cx="1993900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French Adverbs that describe HOW MUCH are: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peu</a:t>
            </a:r>
            <a:r>
              <a:rPr lang="en-US" dirty="0" smtClean="0"/>
              <a:t> – a little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Bien – really/well enough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Beaucoup – a lot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French, the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</a:t>
            </a:r>
            <a:r>
              <a:rPr lang="en-US" dirty="0" smtClean="0"/>
              <a:t>dverb comes </a:t>
            </a:r>
            <a:r>
              <a:rPr lang="en-US" dirty="0" smtClean="0">
                <a:solidFill>
                  <a:srgbClr val="FFFF00"/>
                </a:solidFill>
              </a:rPr>
              <a:t>After the verb </a:t>
            </a:r>
            <a:r>
              <a:rPr lang="en-US" dirty="0" smtClean="0"/>
              <a:t>it describes!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 like rap a lot.</a:t>
            </a:r>
          </a:p>
          <a:p>
            <a:pPr lvl="2"/>
            <a:r>
              <a:rPr lang="en-US" dirty="0" smtClean="0"/>
              <a:t>becomes</a:t>
            </a:r>
          </a:p>
          <a:p>
            <a:pPr lvl="1"/>
            <a:r>
              <a:rPr lang="en-US" dirty="0" smtClean="0"/>
              <a:t>I like a lot rap.</a:t>
            </a:r>
          </a:p>
          <a:p>
            <a:pPr lvl="2"/>
            <a:r>
              <a:rPr lang="en-US" dirty="0" err="1" smtClean="0"/>
              <a:t>J’aime</a:t>
            </a:r>
            <a:r>
              <a:rPr lang="en-US" dirty="0" smtClean="0"/>
              <a:t> beaucoup le rap.</a:t>
            </a:r>
          </a:p>
        </p:txBody>
      </p:sp>
      <p:pic>
        <p:nvPicPr>
          <p:cNvPr id="4" name="Picture 2" descr="C:\Documents and Settings\Robin\Desktop\eiffel_tower_flag_waving_hg_cl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867150"/>
            <a:ext cx="1993900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Beaucoup – </a:t>
            </a:r>
            <a:r>
              <a:rPr lang="en-US" sz="4000" dirty="0" smtClean="0"/>
              <a:t>A LOT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Bien </a:t>
            </a:r>
            <a:r>
              <a:rPr lang="en-US" smtClean="0"/>
              <a:t>– </a:t>
            </a:r>
            <a:r>
              <a:rPr lang="en-US" sz="3200" smtClean="0"/>
              <a:t>Really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 </a:t>
            </a:r>
            <a:r>
              <a:rPr lang="en-US" dirty="0" err="1" smtClean="0"/>
              <a:t>peu</a:t>
            </a:r>
            <a:r>
              <a:rPr lang="en-US" dirty="0" smtClean="0"/>
              <a:t> – </a:t>
            </a:r>
            <a:r>
              <a:rPr lang="en-US" sz="2800" dirty="0" smtClean="0"/>
              <a:t>a little</a:t>
            </a:r>
            <a:r>
              <a:rPr lang="en-US" dirty="0" smtClean="0"/>
              <a:t> </a:t>
            </a:r>
          </a:p>
        </p:txBody>
      </p:sp>
      <p:pic>
        <p:nvPicPr>
          <p:cNvPr id="4" name="Picture 2" descr="C:\Documents and Settings\Robin\Desktop\eiffel_tower_flag_waving_hg_cl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867150"/>
            <a:ext cx="1993900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J’</a:t>
            </a:r>
            <a:r>
              <a:rPr lang="en-US" dirty="0" err="1" smtClean="0">
                <a:solidFill>
                  <a:srgbClr val="FFFF00"/>
                </a:solidFill>
              </a:rPr>
              <a:t>aime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beaucoup</a:t>
            </a:r>
            <a:r>
              <a:rPr lang="en-US" dirty="0" smtClean="0"/>
              <a:t> le </a:t>
            </a:r>
            <a:r>
              <a:rPr lang="en-US" dirty="0" smtClean="0"/>
              <a:t>sandwich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I like </a:t>
            </a:r>
            <a:r>
              <a:rPr lang="en-US" dirty="0" smtClean="0"/>
              <a:t>the sandwich</a:t>
            </a:r>
            <a:r>
              <a:rPr lang="en-US" dirty="0" smtClean="0"/>
              <a:t> </a:t>
            </a:r>
            <a:r>
              <a:rPr lang="en-US" dirty="0" smtClean="0"/>
              <a:t>a lot.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err="1" smtClean="0"/>
              <a:t>J’</a:t>
            </a:r>
            <a:r>
              <a:rPr lang="en-US" dirty="0" err="1" smtClean="0">
                <a:solidFill>
                  <a:srgbClr val="FFFF00"/>
                </a:solidFill>
              </a:rPr>
              <a:t>aime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bien</a:t>
            </a:r>
            <a:r>
              <a:rPr lang="en-US" dirty="0" smtClean="0"/>
              <a:t> la </a:t>
            </a:r>
            <a:r>
              <a:rPr lang="en-US" dirty="0" err="1" smtClean="0"/>
              <a:t>musique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 really like music.</a:t>
            </a:r>
          </a:p>
          <a:p>
            <a:endParaRPr lang="en-US" dirty="0" smtClean="0"/>
          </a:p>
          <a:p>
            <a:r>
              <a:rPr lang="en-US" dirty="0" err="1" smtClean="0"/>
              <a:t>J’</a:t>
            </a:r>
            <a:r>
              <a:rPr lang="en-US" dirty="0" err="1" smtClean="0">
                <a:solidFill>
                  <a:srgbClr val="FFFF00"/>
                </a:solidFill>
              </a:rPr>
              <a:t>aime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un </a:t>
            </a:r>
            <a:r>
              <a:rPr lang="en-US" dirty="0" err="1" smtClean="0">
                <a:solidFill>
                  <a:srgbClr val="FFFF00"/>
                </a:solidFill>
              </a:rPr>
              <a:t>peu</a:t>
            </a:r>
            <a:r>
              <a:rPr lang="en-US" dirty="0" smtClean="0"/>
              <a:t> le jazz.</a:t>
            </a:r>
          </a:p>
          <a:p>
            <a:pPr lvl="1"/>
            <a:r>
              <a:rPr lang="en-US" dirty="0" smtClean="0"/>
              <a:t>I like jazz a little.</a:t>
            </a:r>
          </a:p>
          <a:p>
            <a:endParaRPr lang="en-US" dirty="0" smtClean="0"/>
          </a:p>
          <a:p>
            <a:r>
              <a:rPr lang="en-US" dirty="0" err="1" smtClean="0"/>
              <a:t>J’</a:t>
            </a:r>
            <a:r>
              <a:rPr lang="en-US" dirty="0" err="1" smtClean="0">
                <a:solidFill>
                  <a:srgbClr val="FFFF00"/>
                </a:solidFill>
              </a:rPr>
              <a:t>aime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un </a:t>
            </a:r>
            <a:r>
              <a:rPr lang="en-US" dirty="0" err="1" smtClean="0">
                <a:solidFill>
                  <a:srgbClr val="FFFF00"/>
                </a:solidFill>
              </a:rPr>
              <a:t>peu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écouter</a:t>
            </a:r>
            <a:r>
              <a:rPr lang="en-US" dirty="0" smtClean="0"/>
              <a:t> le reggae.</a:t>
            </a:r>
          </a:p>
          <a:p>
            <a:pPr lvl="1"/>
            <a:r>
              <a:rPr lang="en-US" dirty="0" smtClean="0"/>
              <a:t>I like to listen to reggae a little.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 THE ADVERB COMES AFTER THE VERB IT DESCRIBES!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pic>
        <p:nvPicPr>
          <p:cNvPr id="4" name="Picture 2" descr="C:\Documents and Settings\Robin\Desktop\eiffel_tower_flag_waving_hg_cl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867150"/>
            <a:ext cx="1993900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try: Write the sentence in French: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really like to swim.</a:t>
            </a:r>
          </a:p>
          <a:p>
            <a:endParaRPr lang="en-US" dirty="0"/>
          </a:p>
          <a:p>
            <a:r>
              <a:rPr lang="en-US" dirty="0" smtClean="0"/>
              <a:t>I swim well.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They (m) like to study a little.</a:t>
            </a:r>
          </a:p>
        </p:txBody>
      </p:sp>
    </p:spTree>
    <p:extLst>
      <p:ext uri="{BB962C8B-B14F-4D97-AF65-F5344CB8AC3E}">
        <p14:creationId xmlns:p14="http://schemas.microsoft.com/office/powerpoint/2010/main" val="1773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 </a:t>
            </a:r>
            <a:r>
              <a:rPr lang="fr-FR" dirty="0" err="1" smtClean="0"/>
              <a:t>really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to </a:t>
            </a:r>
            <a:r>
              <a:rPr lang="fr-FR" dirty="0" err="1" smtClean="0"/>
              <a:t>swim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J’aim</a:t>
            </a:r>
            <a:r>
              <a:rPr lang="fr-FR" dirty="0" smtClean="0">
                <a:solidFill>
                  <a:srgbClr val="FFFF00"/>
                </a:solidFill>
              </a:rPr>
              <a:t>e</a:t>
            </a:r>
            <a:r>
              <a:rPr lang="fr-FR" dirty="0" smtClean="0"/>
              <a:t> </a:t>
            </a:r>
            <a:r>
              <a:rPr lang="fr-FR" u="sng" dirty="0" smtClean="0">
                <a:solidFill>
                  <a:srgbClr val="00B0F0"/>
                </a:solidFill>
              </a:rPr>
              <a:t>bien</a:t>
            </a:r>
            <a:r>
              <a:rPr lang="fr-FR" dirty="0" smtClean="0"/>
              <a:t> nag</a:t>
            </a:r>
            <a:r>
              <a:rPr lang="fr-FR" dirty="0" smtClean="0">
                <a:solidFill>
                  <a:srgbClr val="FFFF00"/>
                </a:solidFill>
              </a:rPr>
              <a:t>er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I </a:t>
            </a:r>
            <a:r>
              <a:rPr lang="fr-FR" dirty="0" err="1" smtClean="0"/>
              <a:t>swim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Je nag</a:t>
            </a:r>
            <a:r>
              <a:rPr lang="fr-FR" dirty="0" smtClean="0">
                <a:solidFill>
                  <a:srgbClr val="FFFF00"/>
                </a:solidFill>
              </a:rPr>
              <a:t>e</a:t>
            </a:r>
            <a:r>
              <a:rPr lang="fr-FR" dirty="0" smtClean="0"/>
              <a:t> </a:t>
            </a:r>
            <a:r>
              <a:rPr lang="fr-FR" u="sng" dirty="0" smtClean="0">
                <a:solidFill>
                  <a:srgbClr val="00B0F0"/>
                </a:solidFill>
              </a:rPr>
              <a:t>bien</a:t>
            </a:r>
            <a:r>
              <a:rPr lang="fr-FR" dirty="0" smtClean="0"/>
              <a:t>.  </a:t>
            </a:r>
          </a:p>
          <a:p>
            <a:endParaRPr lang="fr-FR" dirty="0" smtClean="0"/>
          </a:p>
          <a:p>
            <a:r>
              <a:rPr lang="fr-FR" dirty="0" err="1" smtClean="0"/>
              <a:t>They</a:t>
            </a:r>
            <a:r>
              <a:rPr lang="fr-FR" dirty="0" smtClean="0"/>
              <a:t> (m) </a:t>
            </a:r>
            <a:r>
              <a:rPr lang="fr-FR" dirty="0" err="1" smtClean="0"/>
              <a:t>like</a:t>
            </a:r>
            <a:r>
              <a:rPr lang="fr-FR" dirty="0" smtClean="0"/>
              <a:t> to </a:t>
            </a:r>
            <a:r>
              <a:rPr lang="fr-FR" dirty="0" err="1" smtClean="0"/>
              <a:t>study</a:t>
            </a:r>
            <a:r>
              <a:rPr lang="fr-FR" dirty="0" smtClean="0"/>
              <a:t> a </a:t>
            </a:r>
            <a:r>
              <a:rPr lang="fr-FR" dirty="0" err="1" smtClean="0"/>
              <a:t>little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Ils aim</a:t>
            </a:r>
            <a:r>
              <a:rPr lang="fr-FR" dirty="0" smtClean="0">
                <a:solidFill>
                  <a:srgbClr val="FFFF00"/>
                </a:solidFill>
              </a:rPr>
              <a:t>ent</a:t>
            </a:r>
            <a:r>
              <a:rPr lang="fr-FR" dirty="0" smtClean="0"/>
              <a:t> </a:t>
            </a:r>
            <a:r>
              <a:rPr lang="fr-FR" u="sng" dirty="0" smtClean="0">
                <a:solidFill>
                  <a:srgbClr val="00B0F0"/>
                </a:solidFill>
              </a:rPr>
              <a:t>un peu</a:t>
            </a:r>
            <a:r>
              <a:rPr lang="fr-FR" dirty="0" smtClean="0"/>
              <a:t> étudi</a:t>
            </a:r>
            <a:r>
              <a:rPr lang="fr-FR" dirty="0" smtClean="0">
                <a:solidFill>
                  <a:srgbClr val="FFFF00"/>
                </a:solidFill>
              </a:rPr>
              <a:t>er</a:t>
            </a:r>
            <a:r>
              <a:rPr lang="fr-FR" dirty="0" smtClean="0"/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9469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183</TotalTime>
  <Words>234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Wingdings 2</vt:lpstr>
      <vt:lpstr>Technic</vt:lpstr>
      <vt:lpstr>PowerPoint Presentation</vt:lpstr>
      <vt:lpstr>Adverbs</vt:lpstr>
      <vt:lpstr>Adverbs </vt:lpstr>
      <vt:lpstr>Adverbs</vt:lpstr>
      <vt:lpstr>Adverbs</vt:lpstr>
      <vt:lpstr>Adverbs</vt:lpstr>
      <vt:lpstr>You try: Write the sentence in French: </vt:lpstr>
      <vt:lpstr>Check your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Robin Shane</dc:creator>
  <cp:lastModifiedBy>User</cp:lastModifiedBy>
  <cp:revision>15</cp:revision>
  <dcterms:created xsi:type="dcterms:W3CDTF">2011-10-18T15:49:45Z</dcterms:created>
  <dcterms:modified xsi:type="dcterms:W3CDTF">2018-06-20T13:46:44Z</dcterms:modified>
</cp:coreProperties>
</file>